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13725002(filtered).abf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2018-09-28T01:14:04</dcterms:created>
  <dcterms:modified xsi:type="dcterms:W3CDTF">2018-09-28T01:15:05</dcterms:modified>
</cp:coreProperties>
</file>